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3" r:id="rId3"/>
    <p:sldId id="257" r:id="rId4"/>
    <p:sldId id="389" r:id="rId5"/>
    <p:sldId id="392" r:id="rId6"/>
    <p:sldId id="39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C0F98-AFA1-4C22-A65C-902DB39A6F13}" v="12" dt="2023-03-29T22:18:28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Reimer" userId="1528d061-bec4-4402-ba30-d4b4aef70fcd" providerId="ADAL" clId="{F1ED1319-1F75-43BB-AF6A-9002DF06DFD5}"/>
    <pc:docChg chg="custSel modSld">
      <pc:chgData name="Bridget Reimer" userId="1528d061-bec4-4402-ba30-d4b4aef70fcd" providerId="ADAL" clId="{F1ED1319-1F75-43BB-AF6A-9002DF06DFD5}" dt="2023-03-02T18:15:10.070" v="309"/>
      <pc:docMkLst>
        <pc:docMk/>
      </pc:docMkLst>
      <pc:sldChg chg="modSp mod">
        <pc:chgData name="Bridget Reimer" userId="1528d061-bec4-4402-ba30-d4b4aef70fcd" providerId="ADAL" clId="{F1ED1319-1F75-43BB-AF6A-9002DF06DFD5}" dt="2023-02-27T21:15:29.411" v="288" actId="27636"/>
        <pc:sldMkLst>
          <pc:docMk/>
          <pc:sldMk cId="3947454044" sldId="260"/>
        </pc:sldMkLst>
        <pc:spChg chg="mod">
          <ac:chgData name="Bridget Reimer" userId="1528d061-bec4-4402-ba30-d4b4aef70fcd" providerId="ADAL" clId="{F1ED1319-1F75-43BB-AF6A-9002DF06DFD5}" dt="2023-02-27T16:46:29.507" v="59" actId="20577"/>
          <ac:spMkLst>
            <pc:docMk/>
            <pc:sldMk cId="3947454044" sldId="260"/>
            <ac:spMk id="2" creationId="{35A9721F-4C6E-F4C9-77FE-0FF5D44D1EC7}"/>
          </ac:spMkLst>
        </pc:spChg>
        <pc:spChg chg="mod">
          <ac:chgData name="Bridget Reimer" userId="1528d061-bec4-4402-ba30-d4b4aef70fcd" providerId="ADAL" clId="{F1ED1319-1F75-43BB-AF6A-9002DF06DFD5}" dt="2023-02-27T21:15:29.411" v="288" actId="27636"/>
          <ac:spMkLst>
            <pc:docMk/>
            <pc:sldMk cId="3947454044" sldId="260"/>
            <ac:spMk id="3" creationId="{368C607F-9D94-2722-2205-D55442E277C9}"/>
          </ac:spMkLst>
        </pc:spChg>
      </pc:sldChg>
      <pc:sldChg chg="modSp mod modAnim">
        <pc:chgData name="Bridget Reimer" userId="1528d061-bec4-4402-ba30-d4b4aef70fcd" providerId="ADAL" clId="{F1ED1319-1F75-43BB-AF6A-9002DF06DFD5}" dt="2023-03-02T18:15:10.070" v="309"/>
        <pc:sldMkLst>
          <pc:docMk/>
          <pc:sldMk cId="3085326004" sldId="389"/>
        </pc:sldMkLst>
        <pc:spChg chg="mod">
          <ac:chgData name="Bridget Reimer" userId="1528d061-bec4-4402-ba30-d4b4aef70fcd" providerId="ADAL" clId="{F1ED1319-1F75-43BB-AF6A-9002DF06DFD5}" dt="2023-03-02T18:14:33.364" v="298" actId="1076"/>
          <ac:spMkLst>
            <pc:docMk/>
            <pc:sldMk cId="3085326004" sldId="389"/>
            <ac:spMk id="2" creationId="{1CDD6E9B-F8A0-6A7E-D647-A7EA58B33D3B}"/>
          </ac:spMkLst>
        </pc:spChg>
        <pc:spChg chg="mod">
          <ac:chgData name="Bridget Reimer" userId="1528d061-bec4-4402-ba30-d4b4aef70fcd" providerId="ADAL" clId="{F1ED1319-1F75-43BB-AF6A-9002DF06DFD5}" dt="2023-03-02T18:14:36.078" v="299" actId="1076"/>
          <ac:spMkLst>
            <pc:docMk/>
            <pc:sldMk cId="3085326004" sldId="389"/>
            <ac:spMk id="12" creationId="{5E8E0C20-C066-492E-84E4-A128FBC0D592}"/>
          </ac:spMkLst>
        </pc:spChg>
        <pc:picChg chg="mod">
          <ac:chgData name="Bridget Reimer" userId="1528d061-bec4-4402-ba30-d4b4aef70fcd" providerId="ADAL" clId="{F1ED1319-1F75-43BB-AF6A-9002DF06DFD5}" dt="2023-03-02T18:14:24.476" v="295" actId="1076"/>
          <ac:picMkLst>
            <pc:docMk/>
            <pc:sldMk cId="3085326004" sldId="389"/>
            <ac:picMk id="8" creationId="{8F430B93-5AC5-4A99-8FB5-F5A6A547FC63}"/>
          </ac:picMkLst>
        </pc:picChg>
        <pc:picChg chg="mod">
          <ac:chgData name="Bridget Reimer" userId="1528d061-bec4-4402-ba30-d4b4aef70fcd" providerId="ADAL" clId="{F1ED1319-1F75-43BB-AF6A-9002DF06DFD5}" dt="2023-03-02T18:14:26.961" v="296" actId="1076"/>
          <ac:picMkLst>
            <pc:docMk/>
            <pc:sldMk cId="3085326004" sldId="389"/>
            <ac:picMk id="1026" creationId="{0C14CA82-EF50-12CB-A20B-7A4411A045E2}"/>
          </ac:picMkLst>
        </pc:picChg>
      </pc:sldChg>
    </pc:docChg>
  </pc:docChgLst>
  <pc:docChgLst>
    <pc:chgData name="Bridget Reimer" userId="1528d061-bec4-4402-ba30-d4b4aef70fcd" providerId="ADAL" clId="{2F8C0F98-AFA1-4C22-A65C-902DB39A6F13}"/>
    <pc:docChg chg="undo custSel addSld modSld">
      <pc:chgData name="Bridget Reimer" userId="1528d061-bec4-4402-ba30-d4b4aef70fcd" providerId="ADAL" clId="{2F8C0F98-AFA1-4C22-A65C-902DB39A6F13}" dt="2023-03-29T22:20:04.782" v="540" actId="20577"/>
      <pc:docMkLst>
        <pc:docMk/>
      </pc:docMkLst>
      <pc:sldChg chg="addSp delSp modSp mod">
        <pc:chgData name="Bridget Reimer" userId="1528d061-bec4-4402-ba30-d4b4aef70fcd" providerId="ADAL" clId="{2F8C0F98-AFA1-4C22-A65C-902DB39A6F13}" dt="2023-03-29T21:40:48.395" v="13" actId="1076"/>
        <pc:sldMkLst>
          <pc:docMk/>
          <pc:sldMk cId="929476862" sldId="256"/>
        </pc:sldMkLst>
        <pc:picChg chg="del">
          <ac:chgData name="Bridget Reimer" userId="1528d061-bec4-4402-ba30-d4b4aef70fcd" providerId="ADAL" clId="{2F8C0F98-AFA1-4C22-A65C-902DB39A6F13}" dt="2023-03-29T21:40:19.683" v="0" actId="478"/>
          <ac:picMkLst>
            <pc:docMk/>
            <pc:sldMk cId="929476862" sldId="256"/>
            <ac:picMk id="4" creationId="{6CAD3123-9FD4-01B7-1718-7F5C3DB07486}"/>
          </ac:picMkLst>
        </pc:picChg>
        <pc:picChg chg="add mod">
          <ac:chgData name="Bridget Reimer" userId="1528d061-bec4-4402-ba30-d4b4aef70fcd" providerId="ADAL" clId="{2F8C0F98-AFA1-4C22-A65C-902DB39A6F13}" dt="2023-03-29T21:40:48.395" v="13" actId="1076"/>
          <ac:picMkLst>
            <pc:docMk/>
            <pc:sldMk cId="929476862" sldId="256"/>
            <ac:picMk id="5" creationId="{328EA4C8-B174-8680-F858-91C850036C67}"/>
          </ac:picMkLst>
        </pc:picChg>
      </pc:sldChg>
      <pc:sldChg chg="addSp delSp modSp mod">
        <pc:chgData name="Bridget Reimer" userId="1528d061-bec4-4402-ba30-d4b4aef70fcd" providerId="ADAL" clId="{2F8C0F98-AFA1-4C22-A65C-902DB39A6F13}" dt="2023-03-29T21:42:09.545" v="18" actId="20577"/>
        <pc:sldMkLst>
          <pc:docMk/>
          <pc:sldMk cId="1298855734" sldId="257"/>
        </pc:sldMkLst>
        <pc:spChg chg="mod">
          <ac:chgData name="Bridget Reimer" userId="1528d061-bec4-4402-ba30-d4b4aef70fcd" providerId="ADAL" clId="{2F8C0F98-AFA1-4C22-A65C-902DB39A6F13}" dt="2023-03-29T21:42:09.545" v="18" actId="20577"/>
          <ac:spMkLst>
            <pc:docMk/>
            <pc:sldMk cId="1298855734" sldId="257"/>
            <ac:spMk id="3" creationId="{AA4E9602-749A-8526-AA80-C5CD5D89F47C}"/>
          </ac:spMkLst>
        </pc:spChg>
        <pc:picChg chg="del">
          <ac:chgData name="Bridget Reimer" userId="1528d061-bec4-4402-ba30-d4b4aef70fcd" providerId="ADAL" clId="{2F8C0F98-AFA1-4C22-A65C-902DB39A6F13}" dt="2023-03-29T21:40:23.362" v="2" actId="478"/>
          <ac:picMkLst>
            <pc:docMk/>
            <pc:sldMk cId="1298855734" sldId="257"/>
            <ac:picMk id="4" creationId="{02E73A74-90B5-4735-10E2-FA986E7EB6F2}"/>
          </ac:picMkLst>
        </pc:picChg>
        <pc:picChg chg="add mod">
          <ac:chgData name="Bridget Reimer" userId="1528d061-bec4-4402-ba30-d4b4aef70fcd" providerId="ADAL" clId="{2F8C0F98-AFA1-4C22-A65C-902DB39A6F13}" dt="2023-03-29T21:40:23.684" v="3"/>
          <ac:picMkLst>
            <pc:docMk/>
            <pc:sldMk cId="1298855734" sldId="257"/>
            <ac:picMk id="5" creationId="{CC64B40B-9BEC-362C-13DF-2FE07808AC70}"/>
          </ac:picMkLst>
        </pc:picChg>
      </pc:sldChg>
      <pc:sldChg chg="addSp delSp modSp mod">
        <pc:chgData name="Bridget Reimer" userId="1528d061-bec4-4402-ba30-d4b4aef70fcd" providerId="ADAL" clId="{2F8C0F98-AFA1-4C22-A65C-902DB39A6F13}" dt="2023-03-29T22:19:27.174" v="533" actId="20577"/>
        <pc:sldMkLst>
          <pc:docMk/>
          <pc:sldMk cId="3947454044" sldId="260"/>
        </pc:sldMkLst>
        <pc:spChg chg="mod">
          <ac:chgData name="Bridget Reimer" userId="1528d061-bec4-4402-ba30-d4b4aef70fcd" providerId="ADAL" clId="{2F8C0F98-AFA1-4C22-A65C-902DB39A6F13}" dt="2023-03-29T22:19:27.174" v="533" actId="20577"/>
          <ac:spMkLst>
            <pc:docMk/>
            <pc:sldMk cId="3947454044" sldId="260"/>
            <ac:spMk id="3" creationId="{368C607F-9D94-2722-2205-D55442E277C9}"/>
          </ac:spMkLst>
        </pc:spChg>
        <pc:picChg chg="del">
          <ac:chgData name="Bridget Reimer" userId="1528d061-bec4-4402-ba30-d4b4aef70fcd" providerId="ADAL" clId="{2F8C0F98-AFA1-4C22-A65C-902DB39A6F13}" dt="2023-03-29T21:40:38.442" v="10" actId="478"/>
          <ac:picMkLst>
            <pc:docMk/>
            <pc:sldMk cId="3947454044" sldId="260"/>
            <ac:picMk id="4" creationId="{62A1F4E1-15FA-91D6-6ECB-112A759CFA60}"/>
          </ac:picMkLst>
        </pc:picChg>
        <pc:picChg chg="add mod">
          <ac:chgData name="Bridget Reimer" userId="1528d061-bec4-4402-ba30-d4b4aef70fcd" providerId="ADAL" clId="{2F8C0F98-AFA1-4C22-A65C-902DB39A6F13}" dt="2023-03-29T22:19:10.672" v="516" actId="1076"/>
          <ac:picMkLst>
            <pc:docMk/>
            <pc:sldMk cId="3947454044" sldId="260"/>
            <ac:picMk id="5" creationId="{410DA55A-58BA-0E66-ABF8-9F07E79046BB}"/>
          </ac:picMkLst>
        </pc:picChg>
      </pc:sldChg>
      <pc:sldChg chg="addSp delSp modSp mod">
        <pc:chgData name="Bridget Reimer" userId="1528d061-bec4-4402-ba30-d4b4aef70fcd" providerId="ADAL" clId="{2F8C0F98-AFA1-4C22-A65C-902DB39A6F13}" dt="2023-03-29T21:40:26.702" v="5"/>
        <pc:sldMkLst>
          <pc:docMk/>
          <pc:sldMk cId="3085326004" sldId="389"/>
        </pc:sldMkLst>
        <pc:picChg chg="add mod">
          <ac:chgData name="Bridget Reimer" userId="1528d061-bec4-4402-ba30-d4b4aef70fcd" providerId="ADAL" clId="{2F8C0F98-AFA1-4C22-A65C-902DB39A6F13}" dt="2023-03-29T21:40:26.702" v="5"/>
          <ac:picMkLst>
            <pc:docMk/>
            <pc:sldMk cId="3085326004" sldId="389"/>
            <ac:picMk id="4" creationId="{414B7E5A-DC91-F279-400A-6983434ABE15}"/>
          </ac:picMkLst>
        </pc:picChg>
        <pc:picChg chg="del">
          <ac:chgData name="Bridget Reimer" userId="1528d061-bec4-4402-ba30-d4b4aef70fcd" providerId="ADAL" clId="{2F8C0F98-AFA1-4C22-A65C-902DB39A6F13}" dt="2023-03-29T21:40:26.489" v="4" actId="478"/>
          <ac:picMkLst>
            <pc:docMk/>
            <pc:sldMk cId="3085326004" sldId="389"/>
            <ac:picMk id="14" creationId="{1D7144E2-8059-4923-8C9C-F7B82927DFA6}"/>
          </ac:picMkLst>
        </pc:picChg>
      </pc:sldChg>
      <pc:sldChg chg="addSp delSp modSp mod">
        <pc:chgData name="Bridget Reimer" userId="1528d061-bec4-4402-ba30-d4b4aef70fcd" providerId="ADAL" clId="{2F8C0F98-AFA1-4C22-A65C-902DB39A6F13}" dt="2023-03-29T21:40:42.234" v="12" actId="478"/>
        <pc:sldMkLst>
          <pc:docMk/>
          <pc:sldMk cId="2276878559" sldId="392"/>
        </pc:sldMkLst>
        <pc:picChg chg="del">
          <ac:chgData name="Bridget Reimer" userId="1528d061-bec4-4402-ba30-d4b4aef70fcd" providerId="ADAL" clId="{2F8C0F98-AFA1-4C22-A65C-902DB39A6F13}" dt="2023-03-29T21:40:32.330" v="8" actId="478"/>
          <ac:picMkLst>
            <pc:docMk/>
            <pc:sldMk cId="2276878559" sldId="392"/>
            <ac:picMk id="4" creationId="{17AB9161-B517-4711-B1C2-90EFD0CE3494}"/>
          </ac:picMkLst>
        </pc:picChg>
        <pc:picChg chg="add del mod">
          <ac:chgData name="Bridget Reimer" userId="1528d061-bec4-4402-ba30-d4b4aef70fcd" providerId="ADAL" clId="{2F8C0F98-AFA1-4C22-A65C-902DB39A6F13}" dt="2023-03-29T21:40:31.207" v="7"/>
          <ac:picMkLst>
            <pc:docMk/>
            <pc:sldMk cId="2276878559" sldId="392"/>
            <ac:picMk id="5" creationId="{EB04CF9C-3789-C242-B37F-DE5EBF44047B}"/>
          </ac:picMkLst>
        </pc:picChg>
        <pc:picChg chg="add del mod">
          <ac:chgData name="Bridget Reimer" userId="1528d061-bec4-4402-ba30-d4b4aef70fcd" providerId="ADAL" clId="{2F8C0F98-AFA1-4C22-A65C-902DB39A6F13}" dt="2023-03-29T21:40:42.234" v="12" actId="478"/>
          <ac:picMkLst>
            <pc:docMk/>
            <pc:sldMk cId="2276878559" sldId="392"/>
            <ac:picMk id="6" creationId="{B58BF672-7B04-44EC-5048-66F74B1834F6}"/>
          </ac:picMkLst>
        </pc:picChg>
      </pc:sldChg>
      <pc:sldChg chg="addSp delSp modSp mod">
        <pc:chgData name="Bridget Reimer" userId="1528d061-bec4-4402-ba30-d4b4aef70fcd" providerId="ADAL" clId="{2F8C0F98-AFA1-4C22-A65C-902DB39A6F13}" dt="2023-03-29T22:18:49.104" v="515" actId="20577"/>
        <pc:sldMkLst>
          <pc:docMk/>
          <pc:sldMk cId="1159119481" sldId="393"/>
        </pc:sldMkLst>
        <pc:spChg chg="mod">
          <ac:chgData name="Bridget Reimer" userId="1528d061-bec4-4402-ba30-d4b4aef70fcd" providerId="ADAL" clId="{2F8C0F98-AFA1-4C22-A65C-902DB39A6F13}" dt="2023-03-29T22:18:49.104" v="515" actId="20577"/>
          <ac:spMkLst>
            <pc:docMk/>
            <pc:sldMk cId="1159119481" sldId="393"/>
            <ac:spMk id="2" creationId="{6F23B704-439A-59A2-C1C2-BF0B22D655E8}"/>
          </ac:spMkLst>
        </pc:spChg>
        <pc:picChg chg="add del mod">
          <ac:chgData name="Bridget Reimer" userId="1528d061-bec4-4402-ba30-d4b4aef70fcd" providerId="ADAL" clId="{2F8C0F98-AFA1-4C22-A65C-902DB39A6F13}" dt="2023-03-29T21:40:58.804" v="17"/>
          <ac:picMkLst>
            <pc:docMk/>
            <pc:sldMk cId="1159119481" sldId="393"/>
            <ac:picMk id="3" creationId="{EC950BCB-9014-FC4A-AFF7-1BF9C4AC0350}"/>
          </ac:picMkLst>
        </pc:picChg>
      </pc:sldChg>
      <pc:sldChg chg="addSp delSp modSp new mod setBg">
        <pc:chgData name="Bridget Reimer" userId="1528d061-bec4-4402-ba30-d4b4aef70fcd" providerId="ADAL" clId="{2F8C0F98-AFA1-4C22-A65C-902DB39A6F13}" dt="2023-03-29T22:20:04.782" v="540" actId="20577"/>
        <pc:sldMkLst>
          <pc:docMk/>
          <pc:sldMk cId="3499065369" sldId="394"/>
        </pc:sldMkLst>
        <pc:spChg chg="mo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2" creationId="{2F17BF90-DB9B-B6CE-97AB-1E9A3FB6B2E3}"/>
          </ac:spMkLst>
        </pc:spChg>
        <pc:spChg chg="add del mod">
          <ac:chgData name="Bridget Reimer" userId="1528d061-bec4-4402-ba30-d4b4aef70fcd" providerId="ADAL" clId="{2F8C0F98-AFA1-4C22-A65C-902DB39A6F13}" dt="2023-03-29T22:20:04.782" v="540" actId="20577"/>
          <ac:spMkLst>
            <pc:docMk/>
            <pc:sldMk cId="3499065369" sldId="394"/>
            <ac:spMk id="3" creationId="{C53114CC-E16B-DADA-CCDC-5983D1141A23}"/>
          </ac:spMkLst>
        </pc:spChg>
        <pc:spChg chg="add mod">
          <ac:chgData name="Bridget Reimer" userId="1528d061-bec4-4402-ba30-d4b4aef70fcd" providerId="ADAL" clId="{2F8C0F98-AFA1-4C22-A65C-902DB39A6F13}" dt="2023-03-29T22:19:51.912" v="537" actId="33524"/>
          <ac:spMkLst>
            <pc:docMk/>
            <pc:sldMk cId="3499065369" sldId="394"/>
            <ac:spMk id="4" creationId="{27644E04-DB53-CEC8-0B41-CDE2DCC5900A}"/>
          </ac:spMkLst>
        </pc:spChg>
        <pc:spChg chg="ad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11" creationId="{E5F17139-31EE-46AC-B04F-DBBD852DD6CB}"/>
          </ac:spMkLst>
        </pc:spChg>
        <pc:spChg chg="ad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13" creationId="{AAD42DD4-86F6-4FD2-869F-32D35E310CF6}"/>
          </ac:spMkLst>
        </pc:spChg>
        <pc:spChg chg="ad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15" creationId="{4C36B8C5-0DEB-41B5-911D-572E2E835E3C}"/>
          </ac:spMkLst>
        </pc:spChg>
        <pc:spChg chg="ad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17" creationId="{B5DC987A-A8C7-4C23-9BF5-33E9F6F21DCB}"/>
          </ac:spMkLst>
        </pc:spChg>
        <pc:spChg chg="ad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19" creationId="{F213F2CF-C6DF-4CE1-A6F0-E3B1BFBB0B23}"/>
          </ac:spMkLst>
        </pc:spChg>
        <pc:spChg chg="add">
          <ac:chgData name="Bridget Reimer" userId="1528d061-bec4-4402-ba30-d4b4aef70fcd" providerId="ADAL" clId="{2F8C0F98-AFA1-4C22-A65C-902DB39A6F13}" dt="2023-03-29T22:19:31.821" v="534" actId="26606"/>
          <ac:spMkLst>
            <pc:docMk/>
            <pc:sldMk cId="3499065369" sldId="394"/>
            <ac:spMk id="21" creationId="{84325C15-4820-4911-B66E-A5F917CFAE58}"/>
          </ac:spMkLst>
        </pc:spChg>
        <pc:graphicFrameChg chg="add del">
          <ac:chgData name="Bridget Reimer" userId="1528d061-bec4-4402-ba30-d4b4aef70fcd" providerId="ADAL" clId="{2F8C0F98-AFA1-4C22-A65C-902DB39A6F13}" dt="2023-03-29T22:18:23.649" v="508" actId="26606"/>
          <ac:graphicFrameMkLst>
            <pc:docMk/>
            <pc:sldMk cId="3499065369" sldId="394"/>
            <ac:graphicFrameMk id="6" creationId="{B46D5515-2B37-03DD-3802-661D2F03EBB8}"/>
          </ac:graphicFrameMkLst>
        </pc:graphicFrameChg>
        <pc:picChg chg="add del mod">
          <ac:chgData name="Bridget Reimer" userId="1528d061-bec4-4402-ba30-d4b4aef70fcd" providerId="ADAL" clId="{2F8C0F98-AFA1-4C22-A65C-902DB39A6F13}" dt="2023-03-29T22:19:36.702" v="536" actId="478"/>
          <ac:picMkLst>
            <pc:docMk/>
            <pc:sldMk cId="3499065369" sldId="394"/>
            <ac:picMk id="5" creationId="{4187D040-F194-52C0-A35A-7E2136796B2A}"/>
          </ac:picMkLst>
        </pc:picChg>
        <pc:picChg chg="add del">
          <ac:chgData name="Bridget Reimer" userId="1528d061-bec4-4402-ba30-d4b4aef70fcd" providerId="ADAL" clId="{2F8C0F98-AFA1-4C22-A65C-902DB39A6F13}" dt="2023-03-29T22:18:23.649" v="508" actId="26606"/>
          <ac:picMkLst>
            <pc:docMk/>
            <pc:sldMk cId="3499065369" sldId="394"/>
            <ac:picMk id="7" creationId="{E2B6B61F-3F20-78AA-2EDA-2B6ABFAC9F7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F2E9A-25EB-42AB-8938-E64CE0706E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EACC97-1DBB-4FB3-A14B-05CB13F53F8B}">
      <dgm:prSet/>
      <dgm:spPr/>
      <dgm:t>
        <a:bodyPr/>
        <a:lstStyle/>
        <a:p>
          <a:r>
            <a:rPr lang="en-US" b="0" i="0"/>
            <a:t>An annuity is a customizable contract issued by an insurance company that converts an investor’s premiums into a guaranteed fixed income stream.</a:t>
          </a:r>
          <a:endParaRPr lang="en-US"/>
        </a:p>
      </dgm:t>
    </dgm:pt>
    <dgm:pt modelId="{25C79C41-A8B6-48E2-B8B0-08A14AEF0C3E}" type="parTrans" cxnId="{CB6B2B8C-25D0-4145-A0CE-E12026259EB0}">
      <dgm:prSet/>
      <dgm:spPr/>
      <dgm:t>
        <a:bodyPr/>
        <a:lstStyle/>
        <a:p>
          <a:endParaRPr lang="en-US"/>
        </a:p>
      </dgm:t>
    </dgm:pt>
    <dgm:pt modelId="{B1E3CED1-8F85-4066-BF16-0E2F3FAC1012}" type="sibTrans" cxnId="{CB6B2B8C-25D0-4145-A0CE-E12026259EB0}">
      <dgm:prSet/>
      <dgm:spPr/>
      <dgm:t>
        <a:bodyPr/>
        <a:lstStyle/>
        <a:p>
          <a:endParaRPr lang="en-US"/>
        </a:p>
      </dgm:t>
    </dgm:pt>
    <dgm:pt modelId="{F9AA0890-817C-4970-A38A-F99A782568F4}">
      <dgm:prSet/>
      <dgm:spPr/>
      <dgm:t>
        <a:bodyPr/>
        <a:lstStyle/>
        <a:p>
          <a:r>
            <a:rPr lang="en-US" b="0" i="0"/>
            <a:t>More specifically, an annuity contract is a legally binding, written agreement between you and the insurance company that issues the contract. This contract transfers your longevity risk — the risk of you outliving your savings — to the insurance company. In exchange, you pay premiums as outlined in the contract.</a:t>
          </a:r>
          <a:endParaRPr lang="en-US"/>
        </a:p>
      </dgm:t>
    </dgm:pt>
    <dgm:pt modelId="{979E9130-ACBC-4F53-AB29-0152DB8701A6}" type="parTrans" cxnId="{888F1576-9BEE-4750-B88A-0CF7675715B7}">
      <dgm:prSet/>
      <dgm:spPr/>
      <dgm:t>
        <a:bodyPr/>
        <a:lstStyle/>
        <a:p>
          <a:endParaRPr lang="en-US"/>
        </a:p>
      </dgm:t>
    </dgm:pt>
    <dgm:pt modelId="{D0B6C4D8-725E-4F25-8E39-30C56726FF33}" type="sibTrans" cxnId="{888F1576-9BEE-4750-B88A-0CF7675715B7}">
      <dgm:prSet/>
      <dgm:spPr/>
      <dgm:t>
        <a:bodyPr/>
        <a:lstStyle/>
        <a:p>
          <a:endParaRPr lang="en-US"/>
        </a:p>
      </dgm:t>
    </dgm:pt>
    <dgm:pt modelId="{C707C12C-B809-47EB-B71B-3879E005EB3B}" type="pres">
      <dgm:prSet presAssocID="{9B6F2E9A-25EB-42AB-8938-E64CE0706E7A}" presName="root" presStyleCnt="0">
        <dgm:presLayoutVars>
          <dgm:dir/>
          <dgm:resizeHandles val="exact"/>
        </dgm:presLayoutVars>
      </dgm:prSet>
      <dgm:spPr/>
    </dgm:pt>
    <dgm:pt modelId="{25B27609-A820-4C93-8517-252627DA0771}" type="pres">
      <dgm:prSet presAssocID="{C6EACC97-1DBB-4FB3-A14B-05CB13F53F8B}" presName="compNode" presStyleCnt="0"/>
      <dgm:spPr/>
    </dgm:pt>
    <dgm:pt modelId="{109E44CB-7CDF-4289-B10E-5A7A2ABBEFF9}" type="pres">
      <dgm:prSet presAssocID="{C6EACC97-1DBB-4FB3-A14B-05CB13F53F8B}" presName="bgRect" presStyleLbl="bgShp" presStyleIdx="0" presStyleCnt="2"/>
      <dgm:spPr/>
    </dgm:pt>
    <dgm:pt modelId="{07B37C75-8AFC-4D2B-90DD-DC6F5308DFC2}" type="pres">
      <dgm:prSet presAssocID="{C6EACC97-1DBB-4FB3-A14B-05CB13F53F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1D89A68-8434-4D1D-BBDA-F43325A3F611}" type="pres">
      <dgm:prSet presAssocID="{C6EACC97-1DBB-4FB3-A14B-05CB13F53F8B}" presName="spaceRect" presStyleCnt="0"/>
      <dgm:spPr/>
    </dgm:pt>
    <dgm:pt modelId="{0C586EAB-E093-4DBC-8EA8-5DBDF69E5154}" type="pres">
      <dgm:prSet presAssocID="{C6EACC97-1DBB-4FB3-A14B-05CB13F53F8B}" presName="parTx" presStyleLbl="revTx" presStyleIdx="0" presStyleCnt="2">
        <dgm:presLayoutVars>
          <dgm:chMax val="0"/>
          <dgm:chPref val="0"/>
        </dgm:presLayoutVars>
      </dgm:prSet>
      <dgm:spPr/>
    </dgm:pt>
    <dgm:pt modelId="{84916DAA-6507-4EEA-9513-CC486023BB36}" type="pres">
      <dgm:prSet presAssocID="{B1E3CED1-8F85-4066-BF16-0E2F3FAC1012}" presName="sibTrans" presStyleCnt="0"/>
      <dgm:spPr/>
    </dgm:pt>
    <dgm:pt modelId="{1A05EEEC-1207-4A12-8ECC-7E8723193485}" type="pres">
      <dgm:prSet presAssocID="{F9AA0890-817C-4970-A38A-F99A782568F4}" presName="compNode" presStyleCnt="0"/>
      <dgm:spPr/>
    </dgm:pt>
    <dgm:pt modelId="{E0283D74-14E5-4111-B82D-A1AE338BB55A}" type="pres">
      <dgm:prSet presAssocID="{F9AA0890-817C-4970-A38A-F99A782568F4}" presName="bgRect" presStyleLbl="bgShp" presStyleIdx="1" presStyleCnt="2"/>
      <dgm:spPr/>
    </dgm:pt>
    <dgm:pt modelId="{D0D3C68D-C145-4FD1-9D1A-E5770C1127E4}" type="pres">
      <dgm:prSet presAssocID="{F9AA0890-817C-4970-A38A-F99A782568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FD42C1DB-B950-47E2-B13A-75E0EDC9BA3B}" type="pres">
      <dgm:prSet presAssocID="{F9AA0890-817C-4970-A38A-F99A782568F4}" presName="spaceRect" presStyleCnt="0"/>
      <dgm:spPr/>
    </dgm:pt>
    <dgm:pt modelId="{204FCD51-353F-4206-950E-2B5FC81DEBC6}" type="pres">
      <dgm:prSet presAssocID="{F9AA0890-817C-4970-A38A-F99A782568F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FD2E230-51FE-4A9F-9417-F5960E71E3C6}" type="presOf" srcId="{9B6F2E9A-25EB-42AB-8938-E64CE0706E7A}" destId="{C707C12C-B809-47EB-B71B-3879E005EB3B}" srcOrd="0" destOrd="0" presId="urn:microsoft.com/office/officeart/2018/2/layout/IconVerticalSolidList"/>
    <dgm:cxn modelId="{81025E46-E19B-4419-BD9D-868857D0ECBE}" type="presOf" srcId="{C6EACC97-1DBB-4FB3-A14B-05CB13F53F8B}" destId="{0C586EAB-E093-4DBC-8EA8-5DBDF69E5154}" srcOrd="0" destOrd="0" presId="urn:microsoft.com/office/officeart/2018/2/layout/IconVerticalSolidList"/>
    <dgm:cxn modelId="{888F1576-9BEE-4750-B88A-0CF7675715B7}" srcId="{9B6F2E9A-25EB-42AB-8938-E64CE0706E7A}" destId="{F9AA0890-817C-4970-A38A-F99A782568F4}" srcOrd="1" destOrd="0" parTransId="{979E9130-ACBC-4F53-AB29-0152DB8701A6}" sibTransId="{D0B6C4D8-725E-4F25-8E39-30C56726FF33}"/>
    <dgm:cxn modelId="{CB6B2B8C-25D0-4145-A0CE-E12026259EB0}" srcId="{9B6F2E9A-25EB-42AB-8938-E64CE0706E7A}" destId="{C6EACC97-1DBB-4FB3-A14B-05CB13F53F8B}" srcOrd="0" destOrd="0" parTransId="{25C79C41-A8B6-48E2-B8B0-08A14AEF0C3E}" sibTransId="{B1E3CED1-8F85-4066-BF16-0E2F3FAC1012}"/>
    <dgm:cxn modelId="{BC144AA4-2894-4B70-9623-0E05315171B4}" type="presOf" srcId="{F9AA0890-817C-4970-A38A-F99A782568F4}" destId="{204FCD51-353F-4206-950E-2B5FC81DEBC6}" srcOrd="0" destOrd="0" presId="urn:microsoft.com/office/officeart/2018/2/layout/IconVerticalSolidList"/>
    <dgm:cxn modelId="{C07309DA-0D59-4C18-A1B5-D83DF4B4D124}" type="presParOf" srcId="{C707C12C-B809-47EB-B71B-3879E005EB3B}" destId="{25B27609-A820-4C93-8517-252627DA0771}" srcOrd="0" destOrd="0" presId="urn:microsoft.com/office/officeart/2018/2/layout/IconVerticalSolidList"/>
    <dgm:cxn modelId="{C9036380-F30C-4D7B-AD36-4AF88E3E58C7}" type="presParOf" srcId="{25B27609-A820-4C93-8517-252627DA0771}" destId="{109E44CB-7CDF-4289-B10E-5A7A2ABBEFF9}" srcOrd="0" destOrd="0" presId="urn:microsoft.com/office/officeart/2018/2/layout/IconVerticalSolidList"/>
    <dgm:cxn modelId="{EA7461D0-971F-4AC5-B068-F9921886BEDF}" type="presParOf" srcId="{25B27609-A820-4C93-8517-252627DA0771}" destId="{07B37C75-8AFC-4D2B-90DD-DC6F5308DFC2}" srcOrd="1" destOrd="0" presId="urn:microsoft.com/office/officeart/2018/2/layout/IconVerticalSolidList"/>
    <dgm:cxn modelId="{D5E662FE-1D2C-4ED8-B097-60D542F3036C}" type="presParOf" srcId="{25B27609-A820-4C93-8517-252627DA0771}" destId="{31D89A68-8434-4D1D-BBDA-F43325A3F611}" srcOrd="2" destOrd="0" presId="urn:microsoft.com/office/officeart/2018/2/layout/IconVerticalSolidList"/>
    <dgm:cxn modelId="{901983FB-062C-4009-89ED-9E21AAFCE9BB}" type="presParOf" srcId="{25B27609-A820-4C93-8517-252627DA0771}" destId="{0C586EAB-E093-4DBC-8EA8-5DBDF69E5154}" srcOrd="3" destOrd="0" presId="urn:microsoft.com/office/officeart/2018/2/layout/IconVerticalSolidList"/>
    <dgm:cxn modelId="{FF7B152A-F7DD-4117-AB0F-F9FD8AB0D45D}" type="presParOf" srcId="{C707C12C-B809-47EB-B71B-3879E005EB3B}" destId="{84916DAA-6507-4EEA-9513-CC486023BB36}" srcOrd="1" destOrd="0" presId="urn:microsoft.com/office/officeart/2018/2/layout/IconVerticalSolidList"/>
    <dgm:cxn modelId="{CA5B7DF4-6BAF-489D-AF71-2D77D5D57A37}" type="presParOf" srcId="{C707C12C-B809-47EB-B71B-3879E005EB3B}" destId="{1A05EEEC-1207-4A12-8ECC-7E8723193485}" srcOrd="2" destOrd="0" presId="urn:microsoft.com/office/officeart/2018/2/layout/IconVerticalSolidList"/>
    <dgm:cxn modelId="{AF54E143-052B-4702-ACA3-058F4F3D98C7}" type="presParOf" srcId="{1A05EEEC-1207-4A12-8ECC-7E8723193485}" destId="{E0283D74-14E5-4111-B82D-A1AE338BB55A}" srcOrd="0" destOrd="0" presId="urn:microsoft.com/office/officeart/2018/2/layout/IconVerticalSolidList"/>
    <dgm:cxn modelId="{683F6EC0-0023-4FD6-A428-E68CCAECA132}" type="presParOf" srcId="{1A05EEEC-1207-4A12-8ECC-7E8723193485}" destId="{D0D3C68D-C145-4FD1-9D1A-E5770C1127E4}" srcOrd="1" destOrd="0" presId="urn:microsoft.com/office/officeart/2018/2/layout/IconVerticalSolidList"/>
    <dgm:cxn modelId="{B30CDB0D-3BDE-430F-AE0D-D3CA1389704C}" type="presParOf" srcId="{1A05EEEC-1207-4A12-8ECC-7E8723193485}" destId="{FD42C1DB-B950-47E2-B13A-75E0EDC9BA3B}" srcOrd="2" destOrd="0" presId="urn:microsoft.com/office/officeart/2018/2/layout/IconVerticalSolidList"/>
    <dgm:cxn modelId="{77B09CC4-CA05-4251-8C49-FF0616757E78}" type="presParOf" srcId="{1A05EEEC-1207-4A12-8ECC-7E8723193485}" destId="{204FCD51-353F-4206-950E-2B5FC81DEB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E44CB-7CDF-4289-B10E-5A7A2ABBEFF9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37C75-8AFC-4D2B-90DD-DC6F5308DFC2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86EAB-E093-4DBC-8EA8-5DBDF69E5154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An annuity is a customizable contract issued by an insurance company that converts an investor’s premiums into a guaranteed fixed income stream.</a:t>
          </a:r>
          <a:endParaRPr lang="en-US" sz="1400" kern="1200"/>
        </a:p>
      </dsp:txBody>
      <dsp:txXfrm>
        <a:off x="2043221" y="958220"/>
        <a:ext cx="4545469" cy="1769022"/>
      </dsp:txXfrm>
    </dsp:sp>
    <dsp:sp modelId="{E0283D74-14E5-4111-B82D-A1AE338BB55A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3C68D-C145-4FD1-9D1A-E5770C1127E4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FCD51-353F-4206-950E-2B5FC81DEBC6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More specifically, an annuity contract is a legally binding, written agreement between you and the insurance company that issues the contract. This contract transfers your longevity risk — the risk of you outliving your savings — to the insurance company. In exchange, you pay premiums as outlined in the contract.</a:t>
          </a:r>
          <a:endParaRPr lang="en-US" sz="1400" kern="1200"/>
        </a:p>
      </dsp:txBody>
      <dsp:txXfrm>
        <a:off x="2043221" y="3169499"/>
        <a:ext cx="4545469" cy="176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6D-18C8-1C34-9BE5-76C5D8EC0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8DFA2-CD8F-1D67-13FA-5233C2169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75EAB-074F-6467-AA49-16649283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4125B-533B-70C4-4B7D-4AC7BB89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C151C-B5B3-D3CD-4D21-2ED37FE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40C6-4FEA-FF34-384F-EA91056E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A8FED-B55B-5DA5-77B1-487FA9564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DD386-264B-94B0-6FD4-1FE8C4BF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D7F4-2346-3FE7-F15E-1648FF31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12673-1066-2F2F-5710-2FE242E8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4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689BF-93F8-9C20-0F37-8D00A40C0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1AD49-0AD2-DE38-AA78-E5EB58C7F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AD44-EF61-F34D-CEBB-2B333616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EC85-7D9F-61B3-4746-70110950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814BC-0648-2B1C-2C51-15074EF9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397B-0A04-6490-77F8-EF6EB70F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3A84-AC38-E184-CE9C-AC3A4788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0F98-435D-4212-8D9A-42224071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502F-714B-89EF-A253-6B0D841A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800B-D3D7-EA4B-2E56-314D36B0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E129-B59F-FDB0-BB78-3DF81C7A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18075-85B3-FD03-7E63-4738835F3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FEE22-7460-C8D0-43D2-602CC09B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C95D-A231-FBCC-D68F-2F0A2E4D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1D74-5A8D-9206-9B98-D1DE64CB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5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6622-F4E4-E7BD-F065-6AE064FB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4FC2-5D55-8F93-8EBE-4D5561ED0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6EE88-57DD-4F51-F326-869CE1862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F7696-30C6-2B85-2EC9-0AD94E05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DA-5516-96F8-0EF7-CD701958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07E-B2DF-53DC-A321-8FF8EFF8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F1F4-9497-2797-4860-D01C283F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F4026-335D-6196-68EA-2CAA4AE2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14B86-0BCB-D59A-1DD4-68B9CA892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73082-8917-D4D2-DA61-F6742A980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919FD-10C2-1DB0-C5B3-CAE22CDF2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2EC99-7005-776D-2D32-7C71BADE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4A1D2-4944-9B87-2D75-E54F5A61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93D3A-1829-43FC-52CB-2BF06952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1628-70B5-E7A5-77BB-7431F4CE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CD61D-FA0F-DAC9-0EE4-A457EB1A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E6F7E-6935-F370-463B-E425E4B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6851D-F998-31A6-6887-93CF8CFF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071B2-41B6-C6D3-1BC9-9A06D335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D5383-548C-83B5-10FE-BD7D421B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EF986-7F62-90AA-1F2E-D039E50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9846-0C9D-527A-FA3A-BF84077F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74EE-8B34-EEA8-D235-35BA16A7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96EF-73B2-14B6-544C-F2A90C7D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BC4CE-FE11-C96C-006C-E06A1DD6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F4894-0E6D-5C12-F3A2-B38B7D56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0671B-32C8-CC5B-A214-1D91EF60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4511-39A7-8279-4FC3-AF0E99A5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11A08-2F18-C27D-ECB1-F90AB1E10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12066-0808-C3CF-EC77-AA873AFCF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E83DC-AA9E-77E8-4D2A-ABFD4DAD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A568-2311-04AB-2E4E-F6FD0252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0AF6A-C3AA-8407-B14B-2DFC4CD5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AB3D5-FA10-0BD3-F919-BC3FFA0C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09AAA-829B-029F-3B36-81C92AC22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4616F-F46D-4798-F689-2E5872A85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099D-C840-477C-90A5-57E02B921A0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8BF4C-2B38-6943-8E9D-908AAA4F4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E40F-8690-CAB0-B63A-3BEA04BB8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3AFD-6944-4529-A4FA-4493D5FB0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8E689-9AA9-A71A-66F9-74EFBB9FF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/>
              <a:t>Annuity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59955-10C5-805B-6542-54FECD466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dirty="0"/>
              <a:t>What is an annuity &amp; what purpose do they serve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8EA4C8-B174-8680-F858-91C85003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0435" y="5655523"/>
            <a:ext cx="972456" cy="1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3B704-439A-59A2-C1C2-BF0B22D6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DEFINING THE TERM ANNUITY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 (according to annuity.org)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B93C6-4C2F-FDF3-2F40-2E4DD786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609918"/>
              </p:ext>
            </p:extLst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11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E9DFF-279B-3AAF-6093-FECE959F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BREAKING THAT DOWN TO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9602-749A-8526-AA80-C5CD5D89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431042"/>
            <a:ext cx="3927826" cy="3995916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Guaranteed contract – it is an insurance product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Backed by state guarantee fund - not FDIC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Companies go through 3</a:t>
            </a:r>
            <a:r>
              <a:rPr lang="en-US" sz="17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party audit to prove solvency 1:1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Clients must qualify for this product unlike other investments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suitability – not health related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Customizable - Lump sum vs multi-premium, income vs growth,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etc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IMPORTANT – provides</a:t>
            </a:r>
            <a:r>
              <a:rPr lang="en-US" sz="17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protection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retirement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4B40B-9BEC-362C-13DF-2FE07808A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1999" y="5486711"/>
            <a:ext cx="972456" cy="1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moke, dark&#10;&#10;Description automatically generated">
            <a:extLst>
              <a:ext uri="{FF2B5EF4-FFF2-40B4-BE49-F238E27FC236}">
                <a16:creationId xmlns:a16="http://schemas.microsoft.com/office/drawing/2014/main" id="{39DA3715-5D5C-44D5-9841-589DA6FF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89" y="1458759"/>
            <a:ext cx="1223830" cy="861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picture containing outdoor, car, sky, road&#10;&#10;Description automatically generated">
            <a:extLst>
              <a:ext uri="{FF2B5EF4-FFF2-40B4-BE49-F238E27FC236}">
                <a16:creationId xmlns:a16="http://schemas.microsoft.com/office/drawing/2014/main" id="{8F430B93-5AC5-4A99-8FB5-F5A6A547F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89" y="3713925"/>
            <a:ext cx="1223830" cy="89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911910D-9D29-435D-B54C-E19B7807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0" y="4704867"/>
            <a:ext cx="1261012" cy="89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9574E2-4676-4FD6-B3DB-D07984117643}"/>
              </a:ext>
            </a:extLst>
          </p:cNvPr>
          <p:cNvSpPr txBox="1"/>
          <p:nvPr/>
        </p:nvSpPr>
        <p:spPr>
          <a:xfrm>
            <a:off x="2435780" y="1609707"/>
            <a:ext cx="732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0.276% chance you have a house fire next year </a:t>
            </a:r>
            <a:r>
              <a:rPr lang="en-US" dirty="0"/>
              <a:t>*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E0C20-C066-492E-84E4-A128FBC0D592}"/>
              </a:ext>
            </a:extLst>
          </p:cNvPr>
          <p:cNvSpPr txBox="1"/>
          <p:nvPr/>
        </p:nvSpPr>
        <p:spPr>
          <a:xfrm>
            <a:off x="2435780" y="3926178"/>
            <a:ext cx="85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5.5% chance you have an auto insurance claim next year </a:t>
            </a:r>
            <a:r>
              <a:rPr lang="en-US" dirty="0"/>
              <a:t>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C1F69-C14D-49E0-A2AC-0D64E0A5DCEF}"/>
              </a:ext>
            </a:extLst>
          </p:cNvPr>
          <p:cNvSpPr txBox="1"/>
          <p:nvPr/>
        </p:nvSpPr>
        <p:spPr>
          <a:xfrm>
            <a:off x="2442868" y="4920782"/>
            <a:ext cx="76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26.3% chance the market goes down next year </a:t>
            </a:r>
            <a:r>
              <a:rPr lang="en-US" b="1" dirty="0">
                <a:solidFill>
                  <a:srgbClr val="FF0000"/>
                </a:solidFill>
              </a:rPr>
              <a:t>****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9B4AE-9BAD-44EF-A811-0A4D05B90325}"/>
              </a:ext>
            </a:extLst>
          </p:cNvPr>
          <p:cNvSpPr txBox="1"/>
          <p:nvPr/>
        </p:nvSpPr>
        <p:spPr>
          <a:xfrm>
            <a:off x="3173895" y="5975498"/>
            <a:ext cx="7075891" cy="812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B19F94-2B49-4A50-8365-508FEB0B1CA3}"/>
              </a:ext>
            </a:extLst>
          </p:cNvPr>
          <p:cNvSpPr txBox="1"/>
          <p:nvPr/>
        </p:nvSpPr>
        <p:spPr>
          <a:xfrm>
            <a:off x="4323803" y="6075245"/>
            <a:ext cx="40902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* https://www.usfa.fema.gov/</a:t>
            </a:r>
          </a:p>
          <a:p>
            <a:r>
              <a:rPr lang="en-US" sz="1000" i="1" dirty="0">
                <a:solidFill>
                  <a:srgbClr val="0070C0"/>
                </a:solidFill>
              </a:rPr>
              <a:t>** https://www.nhtsa.gov/</a:t>
            </a:r>
          </a:p>
          <a:p>
            <a:r>
              <a:rPr lang="en-US" sz="1000" i="1" dirty="0">
                <a:solidFill>
                  <a:srgbClr val="0070C0"/>
                </a:solidFill>
              </a:rPr>
              <a:t>***https://www.thezebra.com/resources/research/life-insurance-statistics</a:t>
            </a:r>
          </a:p>
          <a:p>
            <a:r>
              <a:rPr lang="en-US" sz="1000" i="1" dirty="0">
                <a:solidFill>
                  <a:srgbClr val="0070C0"/>
                </a:solidFill>
              </a:rPr>
              <a:t>**** https://www.slickcharts.com/sp500/returns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CE876-64F1-870F-A4E1-61893782ED3B}"/>
              </a:ext>
            </a:extLst>
          </p:cNvPr>
          <p:cNvSpPr txBox="1"/>
          <p:nvPr/>
        </p:nvSpPr>
        <p:spPr>
          <a:xfrm>
            <a:off x="1734410" y="271370"/>
            <a:ext cx="889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MAIN GOAL OF AN ANNUITY:</a:t>
            </a:r>
          </a:p>
          <a:p>
            <a:pPr algn="ctr"/>
            <a:r>
              <a:rPr lang="en-US" sz="3600" b="1" dirty="0">
                <a:latin typeface="+mj-lt"/>
              </a:rPr>
              <a:t>PROTECTING RETIREMENT – WITH </a:t>
            </a:r>
            <a:r>
              <a:rPr lang="en-US" sz="3600" b="1" u="sng" dirty="0">
                <a:latin typeface="+mj-lt"/>
              </a:rPr>
              <a:t>INSURANCE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14CA82-EF50-12CB-A20B-7A4411A0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88" y="2426448"/>
            <a:ext cx="917080" cy="1080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DD6E9B-F8A0-6A7E-D647-A7EA58B33D3B}"/>
              </a:ext>
            </a:extLst>
          </p:cNvPr>
          <p:cNvSpPr txBox="1"/>
          <p:nvPr/>
        </p:nvSpPr>
        <p:spPr>
          <a:xfrm>
            <a:off x="2435780" y="2701729"/>
            <a:ext cx="85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1% chance a term life policy pays out a claim</a:t>
            </a:r>
            <a:r>
              <a:rPr lang="en-US" dirty="0"/>
              <a:t>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B7E5A-DC91-F279-400A-6983434AB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1999" y="5486711"/>
            <a:ext cx="972456" cy="1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327E05-A7EF-4E1C-8C2C-4B4409A1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2" y="0"/>
            <a:ext cx="6067238" cy="6858000"/>
          </a:xfrm>
          <a:custGeom>
            <a:avLst/>
            <a:gdLst>
              <a:gd name="connsiteX0" fmla="*/ 1619628 w 6067238"/>
              <a:gd name="connsiteY0" fmla="*/ 0 h 6858000"/>
              <a:gd name="connsiteX1" fmla="*/ 6067238 w 6067238"/>
              <a:gd name="connsiteY1" fmla="*/ 0 h 6858000"/>
              <a:gd name="connsiteX2" fmla="*/ 6067238 w 6067238"/>
              <a:gd name="connsiteY2" fmla="*/ 6858000 h 6858000"/>
              <a:gd name="connsiteX3" fmla="*/ 1619627 w 6067238"/>
              <a:gd name="connsiteY3" fmla="*/ 6858000 h 6858000"/>
              <a:gd name="connsiteX4" fmla="*/ 1615622 w 6067238"/>
              <a:gd name="connsiteY4" fmla="*/ 6854853 h 6858000"/>
              <a:gd name="connsiteX5" fmla="*/ 0 w 6067238"/>
              <a:gd name="connsiteY5" fmla="*/ 3429000 h 6858000"/>
              <a:gd name="connsiteX6" fmla="*/ 1615622 w 6067238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8" h="6858000">
                <a:moveTo>
                  <a:pt x="1619628" y="0"/>
                </a:moveTo>
                <a:lnTo>
                  <a:pt x="6067238" y="0"/>
                </a:lnTo>
                <a:lnTo>
                  <a:pt x="6067238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DDB937-68D3-4159-B17C-BE48C5DB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95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BCFC8-CD3F-44FB-B794-44F736B8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125" y="1091821"/>
            <a:ext cx="3757229" cy="4674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PROTECTING RETIRMENT WITH AN FIA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CFD3CC-5F48-4351-92B2-B8D02F08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6622B-40BC-48FD-8872-FFF1F67D04B4}"/>
              </a:ext>
            </a:extLst>
          </p:cNvPr>
          <p:cNvSpPr txBox="1"/>
          <p:nvPr/>
        </p:nvSpPr>
        <p:spPr>
          <a:xfrm>
            <a:off x="7254911" y="1091821"/>
            <a:ext cx="3448128" cy="4674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bg1"/>
                </a:solidFill>
              </a:rPr>
              <a:t>The Fixed Indexed Annuity (FIA) is the fastest growing tool for retirees today. It is popular because it is not an investment of risk, but a guaranteed contract that provides the following: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bg1"/>
                </a:solidFill>
              </a:rPr>
              <a:t>ELIMINATE market loss – never lose money in the market again!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bg1"/>
                </a:solidFill>
              </a:rPr>
              <a:t>PARTICIPATE in the upside of the market – much higher earning potential than other safe investments!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bg1"/>
                </a:solidFill>
              </a:rPr>
              <a:t>Create a PAYCHECK FOR LIFE for you and your spouse – ONLY annuities can provide this!</a:t>
            </a:r>
          </a:p>
        </p:txBody>
      </p:sp>
    </p:spTree>
    <p:extLst>
      <p:ext uri="{BB962C8B-B14F-4D97-AF65-F5344CB8AC3E}">
        <p14:creationId xmlns:p14="http://schemas.microsoft.com/office/powerpoint/2010/main" val="22768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7BF90-DB9B-B6CE-97AB-1E9A3FB6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of Money Used for an Annuity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114CC-E16B-DADA-CCDC-5983D1141A23}"/>
              </a:ext>
            </a:extLst>
          </p:cNvPr>
          <p:cNvSpPr txBox="1"/>
          <p:nvPr/>
        </p:nvSpPr>
        <p:spPr>
          <a:xfrm>
            <a:off x="2129593" y="2425605"/>
            <a:ext cx="3253199" cy="35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6656">
              <a:spcAft>
                <a:spcPts val="600"/>
              </a:spcAft>
            </a:pPr>
            <a:r>
              <a:rPr lang="en-US" sz="177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Non-Qualified </a:t>
            </a:r>
          </a:p>
          <a:p>
            <a:pPr algn="ctr" defTabSz="676656">
              <a:spcAft>
                <a:spcPts val="600"/>
              </a:spcAft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Post-tax money – this is money that you have already paid taxes on (but note you will have taxes later the gains).</a:t>
            </a:r>
          </a:p>
          <a:p>
            <a:pPr algn="ctr" defTabSz="676656">
              <a:spcAft>
                <a:spcPts val="600"/>
              </a:spcAft>
            </a:pPr>
            <a:endParaRPr lang="en-US" sz="133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Savings accounts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CDs 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Money Market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Cash under the mattress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Checking accounts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Cash from sale of certain assets – vehicles, houses, collectibles, </a:t>
            </a:r>
            <a:r>
              <a:rPr lang="en-US" sz="1332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endParaRPr lang="en-US" sz="133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44E04-DB53-CEC8-0B41-CDE2DCC5900A}"/>
              </a:ext>
            </a:extLst>
          </p:cNvPr>
          <p:cNvSpPr txBox="1"/>
          <p:nvPr/>
        </p:nvSpPr>
        <p:spPr>
          <a:xfrm>
            <a:off x="6035093" y="2425605"/>
            <a:ext cx="3253199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6656">
              <a:spcAft>
                <a:spcPts val="600"/>
              </a:spcAft>
            </a:pPr>
            <a:r>
              <a:rPr lang="en-US" sz="177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Qualified </a:t>
            </a:r>
          </a:p>
          <a:p>
            <a:pPr algn="ctr" defTabSz="676656">
              <a:spcAft>
                <a:spcPts val="600"/>
              </a:spcAft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Pre-tax money – this is money that you have NOT paid taxes on (except for ROTH).</a:t>
            </a:r>
          </a:p>
          <a:p>
            <a:pPr algn="ctr" defTabSz="676656">
              <a:spcAft>
                <a:spcPts val="600"/>
              </a:spcAft>
            </a:pPr>
            <a:endParaRPr lang="en-US" sz="133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IRA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 IRA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ROTH IRA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TSP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Pension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401K</a:t>
            </a:r>
          </a:p>
          <a:p>
            <a:pPr marL="211455" indent="-211455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403B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6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9721F-4C6E-F4C9-77FE-0FF5D44D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WHO MAKES A GOOD ANNUITY </a:t>
            </a:r>
            <a:r>
              <a:rPr lang="en-US" b="1"/>
              <a:t>CLIENT </a:t>
            </a: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07F-9D94-2722-2205-D55442E2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Lump sum vs monthly premiums</a:t>
            </a:r>
          </a:p>
          <a:p>
            <a:r>
              <a:rPr lang="en-US" sz="2400" dirty="0"/>
              <a:t>Qualified money – Can’t pay for insurance (ladder approach)</a:t>
            </a:r>
          </a:p>
          <a:p>
            <a:r>
              <a:rPr lang="en-US" sz="2400" dirty="0"/>
              <a:t>Health conditions that limit coverage or make it too expensive</a:t>
            </a:r>
          </a:p>
          <a:p>
            <a:r>
              <a:rPr lang="en-US" sz="2400" dirty="0"/>
              <a:t>Enough insurance in place but still want to set aside funds </a:t>
            </a:r>
          </a:p>
          <a:p>
            <a:r>
              <a:rPr lang="en-US" sz="2400" dirty="0"/>
              <a:t>Self Insuring – can’t be convinced of insurance because enough assets</a:t>
            </a:r>
          </a:p>
          <a:p>
            <a:r>
              <a:rPr lang="en-US" sz="2400" dirty="0"/>
              <a:t>Older clients - we have annuity options up to age 90</a:t>
            </a:r>
          </a:p>
          <a:p>
            <a:r>
              <a:rPr lang="en-US" sz="2400" dirty="0"/>
              <a:t>Low risk tolerance individuals</a:t>
            </a:r>
          </a:p>
          <a:p>
            <a:r>
              <a:rPr lang="en-US" sz="2400" dirty="0"/>
              <a:t>Retirees – transition of some assets to safer investments 60/40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DA55A-58BA-0E66-ABF8-9F07E790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9972" y="5777023"/>
            <a:ext cx="972456" cy="1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524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Annuity 101</vt:lpstr>
      <vt:lpstr>DEFINING THE TERM ANNUITY  (according to annuity.org)</vt:lpstr>
      <vt:lpstr>BREAKING THAT DOWN TO THE BASICS</vt:lpstr>
      <vt:lpstr>PowerPoint Presentation</vt:lpstr>
      <vt:lpstr>PROTECTING RETIRMENT WITH AN FIA</vt:lpstr>
      <vt:lpstr>Types of Money Used for an Annuity</vt:lpstr>
      <vt:lpstr>WHO MAKES A GOOD ANNUITY CLIENT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Annuity 101</dc:title>
  <dc:creator>Bridget Reimer</dc:creator>
  <cp:lastModifiedBy>Bridget Reimer</cp:lastModifiedBy>
  <cp:revision>2</cp:revision>
  <dcterms:created xsi:type="dcterms:W3CDTF">2023-02-15T18:54:53Z</dcterms:created>
  <dcterms:modified xsi:type="dcterms:W3CDTF">2023-03-29T22:20:09Z</dcterms:modified>
</cp:coreProperties>
</file>